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68"/>
  </p:normalViewPr>
  <p:slideViewPr>
    <p:cSldViewPr snapToGrid="0">
      <p:cViewPr varScale="1">
        <p:scale>
          <a:sx n="100" d="100"/>
          <a:sy n="100" d="100"/>
        </p:scale>
        <p:origin x="24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2F4530-7A0C-2A35-DB2B-9B01FE34B1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9" y="1388"/>
            <a:ext cx="12187061" cy="6855222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0714" y="5819285"/>
            <a:ext cx="3502309" cy="6484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2D53228-63A7-111F-C510-A30465CBAE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0714" y="5819285"/>
            <a:ext cx="3502309" cy="6484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9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426FD6-3CD9-7A35-B306-39F3E460C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F9DDE-7671-3D68-8173-C14580DFA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40930-E989-4CBE-5603-5B22FAB6B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412BE-04E6-E84A-814A-7C4FE4851091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FAAA6-1372-8B87-866A-301BF39FB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F2856-3939-DA72-7C93-F641F16E03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4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1E7F358-0049-04E8-B78B-355DC76AE11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32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webinar for a business meeting&#10;&#10;AI-generated content may be incorrect.">
            <a:extLst>
              <a:ext uri="{FF2B5EF4-FFF2-40B4-BE49-F238E27FC236}">
                <a16:creationId xmlns:a16="http://schemas.microsoft.com/office/drawing/2014/main" id="{A8BE1853-C69A-1A57-E38E-FA87769B5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91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cover with blue squares&#10;&#10;AI-generated content may be incorrect.">
            <a:extLst>
              <a:ext uri="{FF2B5EF4-FFF2-40B4-BE49-F238E27FC236}">
                <a16:creationId xmlns:a16="http://schemas.microsoft.com/office/drawing/2014/main" id="{2500C05E-3726-C76B-F8A5-C0F817575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852A38E-0C64-39A7-1DF4-80201C7E1834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0D62B0-661A-8C8B-9F3F-26785661189F}"/>
              </a:ext>
            </a:extLst>
          </p:cNvPr>
          <p:cNvSpPr txBox="1"/>
          <p:nvPr/>
        </p:nvSpPr>
        <p:spPr>
          <a:xfrm>
            <a:off x="279132" y="2413231"/>
            <a:ext cx="5216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B4584"/>
                </a:solidFill>
                <a:latin typeface="Montserrat" panose="02000505000000020004" pitchFamily="2" charset="77"/>
              </a:rPr>
              <a:t>HEADING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54C89B-ED27-DD19-4B7F-0E5C5D361F36}"/>
              </a:ext>
            </a:extLst>
          </p:cNvPr>
          <p:cNvSpPr/>
          <p:nvPr/>
        </p:nvSpPr>
        <p:spPr>
          <a:xfrm>
            <a:off x="279131" y="3485534"/>
            <a:ext cx="339746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dirty="0">
              <a:solidFill>
                <a:srgbClr val="40134A"/>
              </a:solidFill>
              <a:latin typeface="Montserrat" panose="02000505000000020004" pitchFamily="2" charset="77"/>
            </a:endParaRPr>
          </a:p>
        </p:txBody>
      </p:sp>
      <p:cxnSp>
        <p:nvCxnSpPr>
          <p:cNvPr id="6" name="Google Shape;341;p48">
            <a:extLst>
              <a:ext uri="{FF2B5EF4-FFF2-40B4-BE49-F238E27FC236}">
                <a16:creationId xmlns:a16="http://schemas.microsoft.com/office/drawing/2014/main" id="{0C0927F0-FFA3-BF80-D71E-860774F3F3DE}"/>
              </a:ext>
            </a:extLst>
          </p:cNvPr>
          <p:cNvCxnSpPr>
            <a:cxnSpLocks/>
          </p:cNvCxnSpPr>
          <p:nvPr/>
        </p:nvCxnSpPr>
        <p:spPr>
          <a:xfrm>
            <a:off x="364177" y="3163711"/>
            <a:ext cx="764519" cy="0"/>
          </a:xfrm>
          <a:prstGeom prst="straightConnector1">
            <a:avLst/>
          </a:prstGeom>
          <a:noFill/>
          <a:ln w="127000" cap="flat" cmpd="sng">
            <a:solidFill>
              <a:srgbClr val="2DA7DF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38308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document with text&#10;&#10;AI-generated content may be incorrect.">
            <a:extLst>
              <a:ext uri="{FF2B5EF4-FFF2-40B4-BE49-F238E27FC236}">
                <a16:creationId xmlns:a16="http://schemas.microsoft.com/office/drawing/2014/main" id="{68672B61-6C63-8A4A-3B02-67921DAD2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95E4385-D3C2-9FAE-90A5-EE59CC821C6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blue squares&#10;&#10;AI-generated content may be incorrect.">
            <a:extLst>
              <a:ext uri="{FF2B5EF4-FFF2-40B4-BE49-F238E27FC236}">
                <a16:creationId xmlns:a16="http://schemas.microsoft.com/office/drawing/2014/main" id="{948505A3-0D3E-72E8-776A-7A1B81BE7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B2D8D1A-FF98-DAF6-F7A2-AA4E25B5699E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DEC6D3-2A02-A508-FB91-0A29292A1F8E}"/>
              </a:ext>
            </a:extLst>
          </p:cNvPr>
          <p:cNvSpPr txBox="1"/>
          <p:nvPr/>
        </p:nvSpPr>
        <p:spPr>
          <a:xfrm>
            <a:off x="279132" y="2413231"/>
            <a:ext cx="5216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B4584"/>
                </a:solidFill>
                <a:latin typeface="Montserrat" panose="02000505000000020004" pitchFamily="2" charset="77"/>
              </a:rPr>
              <a:t>HEADING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3E7E8B-4645-19D0-EBEE-F47F7D2AD4F5}"/>
              </a:ext>
            </a:extLst>
          </p:cNvPr>
          <p:cNvSpPr/>
          <p:nvPr/>
        </p:nvSpPr>
        <p:spPr>
          <a:xfrm>
            <a:off x="279131" y="3485534"/>
            <a:ext cx="339746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dirty="0">
              <a:solidFill>
                <a:srgbClr val="40134A"/>
              </a:solidFill>
              <a:latin typeface="Montserrat" panose="02000505000000020004" pitchFamily="2" charset="77"/>
            </a:endParaRPr>
          </a:p>
        </p:txBody>
      </p:sp>
      <p:cxnSp>
        <p:nvCxnSpPr>
          <p:cNvPr id="6" name="Google Shape;341;p48">
            <a:extLst>
              <a:ext uri="{FF2B5EF4-FFF2-40B4-BE49-F238E27FC236}">
                <a16:creationId xmlns:a16="http://schemas.microsoft.com/office/drawing/2014/main" id="{7B41CB6C-2D41-0E91-9981-959B93B18C93}"/>
              </a:ext>
            </a:extLst>
          </p:cNvPr>
          <p:cNvCxnSpPr>
            <a:cxnSpLocks/>
          </p:cNvCxnSpPr>
          <p:nvPr/>
        </p:nvCxnSpPr>
        <p:spPr>
          <a:xfrm>
            <a:off x="364177" y="3163711"/>
            <a:ext cx="764519" cy="0"/>
          </a:xfrm>
          <a:prstGeom prst="straightConnector1">
            <a:avLst/>
          </a:prstGeom>
          <a:noFill/>
          <a:ln w="127000" cap="flat" cmpd="sng">
            <a:solidFill>
              <a:srgbClr val="2DA7DF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777471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26</Words>
  <Application>Microsoft Macintosh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Montserrat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Bolton</dc:creator>
  <cp:lastModifiedBy>Taylor Kennedy</cp:lastModifiedBy>
  <cp:revision>14</cp:revision>
  <dcterms:created xsi:type="dcterms:W3CDTF">2025-08-19T20:19:50Z</dcterms:created>
  <dcterms:modified xsi:type="dcterms:W3CDTF">2025-11-11T16:03:58Z</dcterms:modified>
</cp:coreProperties>
</file>