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B6DB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58"/>
  </p:normalViewPr>
  <p:slideViewPr>
    <p:cSldViewPr snapToGrid="0">
      <p:cViewPr varScale="1">
        <p:scale>
          <a:sx n="106" d="100"/>
          <a:sy n="106" d="100"/>
        </p:scale>
        <p:origin x="1336" y="4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rokerage Cus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362F4530-7A0C-2A35-DB2B-9B01FE34B17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2469" y="1388"/>
            <a:ext cx="12187061" cy="6855222"/>
          </a:xfrm>
          <a:prstGeom prst="rect">
            <a:avLst/>
          </a:prstGeom>
        </p:spPr>
      </p:pic>
      <p:sp>
        <p:nvSpPr>
          <p:cNvPr id="9" name="Picture Placeholder 5">
            <a:extLst>
              <a:ext uri="{FF2B5EF4-FFF2-40B4-BE49-F238E27FC236}">
                <a16:creationId xmlns:a16="http://schemas.microsoft.com/office/drawing/2014/main" id="{70055C9D-CFC8-FDD8-8A52-297B7EE7F82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8150714" y="5819285"/>
            <a:ext cx="3502309" cy="648424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4840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rokerage Cus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362F4530-7A0C-2A35-DB2B-9B01FE34B17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2469" y="-8551"/>
            <a:ext cx="12187061" cy="6855221"/>
          </a:xfrm>
          <a:prstGeom prst="rect">
            <a:avLst/>
          </a:prstGeom>
        </p:spPr>
      </p:pic>
      <p:sp>
        <p:nvSpPr>
          <p:cNvPr id="9" name="Picture Placeholder 5">
            <a:extLst>
              <a:ext uri="{FF2B5EF4-FFF2-40B4-BE49-F238E27FC236}">
                <a16:creationId xmlns:a16="http://schemas.microsoft.com/office/drawing/2014/main" id="{70055C9D-CFC8-FDD8-8A52-297B7EE7F82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8150714" y="5819285"/>
            <a:ext cx="3502309" cy="648424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82790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Brokerage Cus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362F4530-7A0C-2A35-DB2B-9B01FE34B17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8107" y="-8551"/>
            <a:ext cx="12175785" cy="6855220"/>
          </a:xfrm>
          <a:prstGeom prst="rect">
            <a:avLst/>
          </a:prstGeom>
        </p:spPr>
      </p:pic>
      <p:sp>
        <p:nvSpPr>
          <p:cNvPr id="9" name="Picture Placeholder 5">
            <a:extLst>
              <a:ext uri="{FF2B5EF4-FFF2-40B4-BE49-F238E27FC236}">
                <a16:creationId xmlns:a16="http://schemas.microsoft.com/office/drawing/2014/main" id="{70055C9D-CFC8-FDD8-8A52-297B7EE7F82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8150714" y="5819285"/>
            <a:ext cx="3502309" cy="648424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25862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Brokerage Cus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362F4530-7A0C-2A35-DB2B-9B01FE34B17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8107" y="-5380"/>
            <a:ext cx="12175784" cy="6848879"/>
          </a:xfrm>
          <a:prstGeom prst="rect">
            <a:avLst/>
          </a:prstGeom>
        </p:spPr>
      </p:pic>
      <p:sp>
        <p:nvSpPr>
          <p:cNvPr id="9" name="Picture Placeholder 5">
            <a:extLst>
              <a:ext uri="{FF2B5EF4-FFF2-40B4-BE49-F238E27FC236}">
                <a16:creationId xmlns:a16="http://schemas.microsoft.com/office/drawing/2014/main" id="{70055C9D-CFC8-FDD8-8A52-297B7EE7F82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8150714" y="5819285"/>
            <a:ext cx="3502309" cy="648424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45082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Brokerage Cus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362F4530-7A0C-2A35-DB2B-9B01FE34B17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8107" y="-5380"/>
            <a:ext cx="12175785" cy="6848879"/>
          </a:xfrm>
          <a:prstGeom prst="rect">
            <a:avLst/>
          </a:prstGeom>
        </p:spPr>
      </p:pic>
      <p:sp>
        <p:nvSpPr>
          <p:cNvPr id="9" name="Picture Placeholder 5">
            <a:extLst>
              <a:ext uri="{FF2B5EF4-FFF2-40B4-BE49-F238E27FC236}">
                <a16:creationId xmlns:a16="http://schemas.microsoft.com/office/drawing/2014/main" id="{70055C9D-CFC8-FDD8-8A52-297B7EE7F82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8150714" y="5819285"/>
            <a:ext cx="3502309" cy="648424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84942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Brokerage Cus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362F4530-7A0C-2A35-DB2B-9B01FE34B17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13738" y="-5380"/>
            <a:ext cx="12164521" cy="6848879"/>
          </a:xfrm>
          <a:prstGeom prst="rect">
            <a:avLst/>
          </a:prstGeom>
        </p:spPr>
      </p:pic>
      <p:sp>
        <p:nvSpPr>
          <p:cNvPr id="9" name="Picture Placeholder 5">
            <a:extLst>
              <a:ext uri="{FF2B5EF4-FFF2-40B4-BE49-F238E27FC236}">
                <a16:creationId xmlns:a16="http://schemas.microsoft.com/office/drawing/2014/main" id="{70055C9D-CFC8-FDD8-8A52-297B7EE7F82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8150714" y="5819285"/>
            <a:ext cx="3502309" cy="648424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20172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F426FD6-3CD9-7A35-B306-39F3E460C2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78F9DDE-7671-3D68-8173-C14580DFAA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840930-E989-4CBE-5603-5B22FAB6B30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D6412BE-04E6-E84A-814A-7C4FE4851091}" type="datetimeFigureOut">
              <a:rPr lang="en-US" smtClean="0"/>
              <a:t>12/12/25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DDFAAA6-1372-8B87-866A-301BF39FB09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40F2856-3939-DA72-7C93-F641F16E039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F542879-2682-6F41-ABEC-87B2BE7172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31479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1">
            <a:extLst>
              <a:ext uri="{FF2B5EF4-FFF2-40B4-BE49-F238E27FC236}">
                <a16:creationId xmlns:a16="http://schemas.microsoft.com/office/drawing/2014/main" id="{51E7F358-0049-04E8-B78B-355DC76AE115}"/>
              </a:ext>
            </a:extLst>
          </p:cNvPr>
          <p:cNvSpPr>
            <a:spLocks noGrp="1"/>
          </p:cNvSpPr>
          <p:nvPr>
            <p:ph type="pic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23C8F8F-C750-130A-BAEB-4B88F8D03086}"/>
              </a:ext>
            </a:extLst>
          </p:cNvPr>
          <p:cNvSpPr txBox="1"/>
          <p:nvPr/>
        </p:nvSpPr>
        <p:spPr>
          <a:xfrm>
            <a:off x="279132" y="1534926"/>
            <a:ext cx="521686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0B6DB0"/>
                </a:solidFill>
                <a:latin typeface="Montserrat" panose="02000505000000020004" pitchFamily="2" charset="77"/>
              </a:rPr>
              <a:t>HEADING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33E30B89-8D43-90C8-B5D3-25B1FF645BCE}"/>
              </a:ext>
            </a:extLst>
          </p:cNvPr>
          <p:cNvSpPr/>
          <p:nvPr/>
        </p:nvSpPr>
        <p:spPr>
          <a:xfrm>
            <a:off x="279131" y="2607229"/>
            <a:ext cx="6386364" cy="240065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Clr>
                <a:srgbClr val="194784"/>
              </a:buClr>
              <a:buFont typeface="Wingdings" pitchFamily="2" charset="2"/>
              <a:buChar char="§"/>
            </a:pPr>
            <a:r>
              <a:rPr lang="en-US" sz="1200" dirty="0">
                <a:solidFill>
                  <a:srgbClr val="1B4584"/>
                </a:solidFill>
                <a:latin typeface="Montserrat" panose="02000505000000020004" pitchFamily="2" charset="77"/>
              </a:rPr>
              <a:t>Top Producers of the (Month/Quarter/Year)</a:t>
            </a:r>
          </a:p>
          <a:p>
            <a:pPr>
              <a:buClr>
                <a:srgbClr val="194784"/>
              </a:buClr>
            </a:pPr>
            <a:endParaRPr lang="en-US" sz="1200" dirty="0">
              <a:solidFill>
                <a:srgbClr val="1B4584"/>
              </a:solidFill>
              <a:latin typeface="Montserrat" panose="02000505000000020004" pitchFamily="2" charset="77"/>
            </a:endParaRPr>
          </a:p>
          <a:p>
            <a:pPr marL="285750" indent="-285750">
              <a:buClr>
                <a:srgbClr val="194784"/>
              </a:buClr>
              <a:buFont typeface="Wingdings" pitchFamily="2" charset="2"/>
              <a:buChar char="§"/>
            </a:pPr>
            <a:r>
              <a:rPr lang="en-US" sz="1200" dirty="0">
                <a:solidFill>
                  <a:srgbClr val="1B4584"/>
                </a:solidFill>
                <a:latin typeface="Montserrat" panose="02000505000000020004" pitchFamily="2" charset="77"/>
              </a:rPr>
              <a:t>Anniversaries &amp; Birthdays</a:t>
            </a:r>
          </a:p>
          <a:p>
            <a:pPr>
              <a:buClr>
                <a:srgbClr val="194784"/>
              </a:buClr>
            </a:pPr>
            <a:endParaRPr lang="en-US" sz="1200" i="1" dirty="0">
              <a:solidFill>
                <a:srgbClr val="1B4584"/>
              </a:solidFill>
              <a:latin typeface="Montserrat" panose="02000505000000020004" pitchFamily="2" charset="77"/>
            </a:endParaRPr>
          </a:p>
          <a:p>
            <a:pPr marL="285750" indent="-285750">
              <a:buClr>
                <a:srgbClr val="194784"/>
              </a:buClr>
              <a:buFont typeface="Wingdings" pitchFamily="2" charset="2"/>
              <a:buChar char="§"/>
            </a:pPr>
            <a:r>
              <a:rPr lang="en-US" sz="1200" dirty="0">
                <a:solidFill>
                  <a:srgbClr val="1B4584"/>
                </a:solidFill>
                <a:latin typeface="Montserrat" panose="02000505000000020004" pitchFamily="2" charset="77"/>
              </a:rPr>
              <a:t>Brokerage Updates</a:t>
            </a:r>
          </a:p>
          <a:p>
            <a:pPr>
              <a:buClr>
                <a:srgbClr val="194784"/>
              </a:buClr>
            </a:pPr>
            <a:endParaRPr lang="en-US" sz="1200" dirty="0">
              <a:solidFill>
                <a:srgbClr val="1B4584"/>
              </a:solidFill>
              <a:latin typeface="Montserrat" panose="02000505000000020004" pitchFamily="2" charset="77"/>
            </a:endParaRPr>
          </a:p>
          <a:p>
            <a:pPr marL="285750" indent="-285750">
              <a:buClr>
                <a:srgbClr val="194784"/>
              </a:buClr>
              <a:buFont typeface="Wingdings" pitchFamily="2" charset="2"/>
              <a:buChar char="§"/>
            </a:pPr>
            <a:r>
              <a:rPr lang="en-US" sz="1200" dirty="0">
                <a:solidFill>
                  <a:srgbClr val="1B4584"/>
                </a:solidFill>
                <a:latin typeface="Montserrat" panose="02000505000000020004" pitchFamily="2" charset="77"/>
              </a:rPr>
              <a:t>Local and State Association Updates</a:t>
            </a:r>
          </a:p>
          <a:p>
            <a:pPr>
              <a:buClr>
                <a:srgbClr val="194784"/>
              </a:buClr>
            </a:pPr>
            <a:endParaRPr lang="en-US" sz="1200" dirty="0">
              <a:solidFill>
                <a:srgbClr val="1B4584"/>
              </a:solidFill>
              <a:latin typeface="Montserrat" panose="02000505000000020004" pitchFamily="2" charset="77"/>
            </a:endParaRPr>
          </a:p>
          <a:p>
            <a:pPr marL="285750" indent="-285750">
              <a:buClr>
                <a:srgbClr val="194784"/>
              </a:buClr>
              <a:buFont typeface="Wingdings" pitchFamily="2" charset="2"/>
              <a:buChar char="§"/>
            </a:pPr>
            <a:r>
              <a:rPr lang="en-US" sz="1200" dirty="0">
                <a:solidFill>
                  <a:srgbClr val="1B4584"/>
                </a:solidFill>
                <a:latin typeface="Montserrat" panose="02000505000000020004" pitchFamily="2" charset="77"/>
              </a:rPr>
              <a:t>National Association Updates</a:t>
            </a:r>
          </a:p>
          <a:p>
            <a:pPr>
              <a:buClr>
                <a:srgbClr val="194784"/>
              </a:buClr>
            </a:pPr>
            <a:endParaRPr lang="en-US" sz="1200" i="1" dirty="0">
              <a:solidFill>
                <a:srgbClr val="1B4584"/>
              </a:solidFill>
              <a:latin typeface="Montserrat" panose="02000505000000020004" pitchFamily="2" charset="77"/>
            </a:endParaRPr>
          </a:p>
          <a:p>
            <a:pPr marL="285750" indent="-285750">
              <a:buClr>
                <a:srgbClr val="194784"/>
              </a:buClr>
              <a:buFont typeface="Wingdings" pitchFamily="2" charset="2"/>
              <a:buChar char="§"/>
            </a:pPr>
            <a:r>
              <a:rPr lang="en-US" sz="1200" dirty="0">
                <a:solidFill>
                  <a:srgbClr val="1B4584"/>
                </a:solidFill>
                <a:latin typeface="Montserrat" panose="02000505000000020004" pitchFamily="2" charset="77"/>
              </a:rPr>
              <a:t>Body Text</a:t>
            </a:r>
          </a:p>
          <a:p>
            <a:pPr marL="285750" indent="-285750">
              <a:buClr>
                <a:srgbClr val="2DA7DF"/>
              </a:buClr>
              <a:buFont typeface="Wingdings" pitchFamily="2" charset="2"/>
              <a:buChar char="§"/>
            </a:pPr>
            <a:endParaRPr lang="en-US" dirty="0">
              <a:solidFill>
                <a:srgbClr val="40134A"/>
              </a:solidFill>
              <a:latin typeface="Montserrat" panose="02000505000000020004" pitchFamily="2" charset="77"/>
            </a:endParaRPr>
          </a:p>
        </p:txBody>
      </p:sp>
      <p:cxnSp>
        <p:nvCxnSpPr>
          <p:cNvPr id="5" name="Google Shape;341;p48">
            <a:extLst>
              <a:ext uri="{FF2B5EF4-FFF2-40B4-BE49-F238E27FC236}">
                <a16:creationId xmlns:a16="http://schemas.microsoft.com/office/drawing/2014/main" id="{84A6D0C1-68A8-99DB-1A75-69F6A4A7E07F}"/>
              </a:ext>
            </a:extLst>
          </p:cNvPr>
          <p:cNvCxnSpPr>
            <a:cxnSpLocks/>
          </p:cNvCxnSpPr>
          <p:nvPr/>
        </p:nvCxnSpPr>
        <p:spPr>
          <a:xfrm>
            <a:off x="364177" y="2285406"/>
            <a:ext cx="764519" cy="0"/>
          </a:xfrm>
          <a:prstGeom prst="straightConnector1">
            <a:avLst/>
          </a:prstGeom>
          <a:noFill/>
          <a:ln w="127000" cap="flat" cmpd="sng">
            <a:solidFill>
              <a:srgbClr val="2DA7DF"/>
            </a:solidFill>
            <a:prstDash val="solid"/>
            <a:round/>
            <a:headEnd type="none" w="sm" len="sm"/>
            <a:tailEnd type="none" w="sm" len="sm"/>
          </a:ln>
        </p:spPr>
      </p:cxnSp>
    </p:spTree>
    <p:extLst>
      <p:ext uri="{BB962C8B-B14F-4D97-AF65-F5344CB8AC3E}">
        <p14:creationId xmlns:p14="http://schemas.microsoft.com/office/powerpoint/2010/main" val="16698326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1">
            <a:extLst>
              <a:ext uri="{FF2B5EF4-FFF2-40B4-BE49-F238E27FC236}">
                <a16:creationId xmlns:a16="http://schemas.microsoft.com/office/drawing/2014/main" id="{7F3EC637-4D7F-6FE9-094D-F5877504DF07}"/>
              </a:ext>
            </a:extLst>
          </p:cNvPr>
          <p:cNvSpPr>
            <a:spLocks noGrp="1"/>
          </p:cNvSpPr>
          <p:nvPr>
            <p:ph type="pic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13129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1">
            <a:extLst>
              <a:ext uri="{FF2B5EF4-FFF2-40B4-BE49-F238E27FC236}">
                <a16:creationId xmlns:a16="http://schemas.microsoft.com/office/drawing/2014/main" id="{8B29FA7B-4C0E-566F-19BC-3AC03953A762}"/>
              </a:ext>
            </a:extLst>
          </p:cNvPr>
          <p:cNvSpPr>
            <a:spLocks noGrp="1"/>
          </p:cNvSpPr>
          <p:nvPr>
            <p:ph type="pic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57830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1">
            <a:extLst>
              <a:ext uri="{FF2B5EF4-FFF2-40B4-BE49-F238E27FC236}">
                <a16:creationId xmlns:a16="http://schemas.microsoft.com/office/drawing/2014/main" id="{C2C5DC2D-4A7C-066C-32D1-34C7FF1E1635}"/>
              </a:ext>
            </a:extLst>
          </p:cNvPr>
          <p:cNvSpPr>
            <a:spLocks noGrp="1"/>
          </p:cNvSpPr>
          <p:nvPr>
            <p:ph type="pic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72950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1">
            <a:extLst>
              <a:ext uri="{FF2B5EF4-FFF2-40B4-BE49-F238E27FC236}">
                <a16:creationId xmlns:a16="http://schemas.microsoft.com/office/drawing/2014/main" id="{00135D02-0C2A-75AD-547A-A95B61BD2A57}"/>
              </a:ext>
            </a:extLst>
          </p:cNvPr>
          <p:cNvSpPr>
            <a:spLocks noGrp="1"/>
          </p:cNvSpPr>
          <p:nvPr>
            <p:ph type="pic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AB8C0D8-E8C6-5AB4-4E34-A481B377589F}"/>
              </a:ext>
            </a:extLst>
          </p:cNvPr>
          <p:cNvSpPr txBox="1"/>
          <p:nvPr/>
        </p:nvSpPr>
        <p:spPr>
          <a:xfrm>
            <a:off x="279132" y="2413231"/>
            <a:ext cx="521686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1B4584"/>
                </a:solidFill>
                <a:latin typeface="Montserrat" panose="02000505000000020004" pitchFamily="2" charset="77"/>
              </a:rPr>
              <a:t>HEADING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28716C13-58A8-4944-F41C-D59C5B6E9639}"/>
              </a:ext>
            </a:extLst>
          </p:cNvPr>
          <p:cNvSpPr/>
          <p:nvPr/>
        </p:nvSpPr>
        <p:spPr>
          <a:xfrm>
            <a:off x="279131" y="3485534"/>
            <a:ext cx="3397465" cy="240065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Clr>
                <a:srgbClr val="2DA7DF"/>
              </a:buClr>
              <a:buFont typeface="Wingdings" pitchFamily="2" charset="2"/>
              <a:buChar char="§"/>
            </a:pPr>
            <a:r>
              <a:rPr lang="en-US" sz="1200" dirty="0">
                <a:solidFill>
                  <a:srgbClr val="1B4584"/>
                </a:solidFill>
                <a:latin typeface="Montserrat" panose="02000505000000020004" pitchFamily="2" charset="77"/>
              </a:rPr>
              <a:t>Body Text</a:t>
            </a:r>
          </a:p>
          <a:p>
            <a:pPr marL="285750" indent="-285750">
              <a:buClr>
                <a:srgbClr val="2DA7DF"/>
              </a:buClr>
              <a:buFont typeface="Arial" panose="020B0604020202020204" pitchFamily="34" charset="0"/>
              <a:buChar char="•"/>
            </a:pPr>
            <a:endParaRPr lang="en-US" sz="1200" dirty="0">
              <a:solidFill>
                <a:srgbClr val="1B4584"/>
              </a:solidFill>
              <a:latin typeface="Montserrat" panose="02000505000000020004" pitchFamily="2" charset="77"/>
            </a:endParaRPr>
          </a:p>
          <a:p>
            <a:pPr marL="285750" indent="-285750">
              <a:buClr>
                <a:srgbClr val="2DA7DF"/>
              </a:buClr>
              <a:buFont typeface="Wingdings" pitchFamily="2" charset="2"/>
              <a:buChar char="§"/>
            </a:pPr>
            <a:r>
              <a:rPr lang="en-US" sz="1200" dirty="0">
                <a:solidFill>
                  <a:srgbClr val="1B4584"/>
                </a:solidFill>
                <a:latin typeface="Montserrat" panose="02000505000000020004" pitchFamily="2" charset="77"/>
              </a:rPr>
              <a:t>Body Text</a:t>
            </a:r>
          </a:p>
          <a:p>
            <a:pPr marL="285750" indent="-285750">
              <a:buClr>
                <a:srgbClr val="2DA7DF"/>
              </a:buClr>
              <a:buFont typeface="Arial" panose="020B0604020202020204" pitchFamily="34" charset="0"/>
              <a:buChar char="•"/>
            </a:pPr>
            <a:endParaRPr lang="en-US" sz="1200" i="1" dirty="0">
              <a:solidFill>
                <a:srgbClr val="1B4584"/>
              </a:solidFill>
              <a:latin typeface="Montserrat" panose="02000505000000020004" pitchFamily="2" charset="77"/>
            </a:endParaRPr>
          </a:p>
          <a:p>
            <a:pPr marL="285750" indent="-285750">
              <a:buClr>
                <a:srgbClr val="2DA7DF"/>
              </a:buClr>
              <a:buFont typeface="Wingdings" pitchFamily="2" charset="2"/>
              <a:buChar char="§"/>
            </a:pPr>
            <a:r>
              <a:rPr lang="en-US" sz="1200" dirty="0">
                <a:solidFill>
                  <a:srgbClr val="1B4584"/>
                </a:solidFill>
                <a:latin typeface="Montserrat" panose="02000505000000020004" pitchFamily="2" charset="77"/>
              </a:rPr>
              <a:t>Body Text</a:t>
            </a:r>
          </a:p>
          <a:p>
            <a:pPr marL="285750" indent="-285750">
              <a:buClr>
                <a:srgbClr val="2DA7DF"/>
              </a:buClr>
              <a:buFont typeface="Wingdings" pitchFamily="2" charset="2"/>
              <a:buChar char="§"/>
            </a:pPr>
            <a:endParaRPr lang="en-US" sz="1200" dirty="0">
              <a:solidFill>
                <a:srgbClr val="1B4584"/>
              </a:solidFill>
              <a:latin typeface="Montserrat" panose="02000505000000020004" pitchFamily="2" charset="77"/>
            </a:endParaRPr>
          </a:p>
          <a:p>
            <a:pPr marL="285750" indent="-285750">
              <a:buClr>
                <a:srgbClr val="2DA7DF"/>
              </a:buClr>
              <a:buFont typeface="Wingdings" pitchFamily="2" charset="2"/>
              <a:buChar char="§"/>
            </a:pPr>
            <a:r>
              <a:rPr lang="en-US" sz="1200" dirty="0">
                <a:solidFill>
                  <a:srgbClr val="1B4584"/>
                </a:solidFill>
                <a:latin typeface="Montserrat" panose="02000505000000020004" pitchFamily="2" charset="77"/>
              </a:rPr>
              <a:t>Body Text</a:t>
            </a:r>
          </a:p>
          <a:p>
            <a:pPr marL="285750" indent="-285750">
              <a:buClr>
                <a:srgbClr val="2DA7DF"/>
              </a:buClr>
              <a:buFont typeface="Arial" panose="020B0604020202020204" pitchFamily="34" charset="0"/>
              <a:buChar char="•"/>
            </a:pPr>
            <a:endParaRPr lang="en-US" sz="1200" dirty="0">
              <a:solidFill>
                <a:srgbClr val="1B4584"/>
              </a:solidFill>
              <a:latin typeface="Montserrat" panose="02000505000000020004" pitchFamily="2" charset="77"/>
            </a:endParaRPr>
          </a:p>
          <a:p>
            <a:pPr marL="285750" indent="-285750">
              <a:buClr>
                <a:srgbClr val="2DA7DF"/>
              </a:buClr>
              <a:buFont typeface="Wingdings" pitchFamily="2" charset="2"/>
              <a:buChar char="§"/>
            </a:pPr>
            <a:r>
              <a:rPr lang="en-US" sz="1200" dirty="0">
                <a:solidFill>
                  <a:srgbClr val="1B4584"/>
                </a:solidFill>
                <a:latin typeface="Montserrat" panose="02000505000000020004" pitchFamily="2" charset="77"/>
              </a:rPr>
              <a:t>Body Text</a:t>
            </a:r>
          </a:p>
          <a:p>
            <a:pPr marL="285750" indent="-285750">
              <a:buClr>
                <a:srgbClr val="2DA7DF"/>
              </a:buClr>
              <a:buFont typeface="Arial" panose="020B0604020202020204" pitchFamily="34" charset="0"/>
              <a:buChar char="•"/>
            </a:pPr>
            <a:endParaRPr lang="en-US" sz="1200" i="1" dirty="0">
              <a:solidFill>
                <a:srgbClr val="1B4584"/>
              </a:solidFill>
              <a:latin typeface="Montserrat" panose="02000505000000020004" pitchFamily="2" charset="77"/>
            </a:endParaRPr>
          </a:p>
          <a:p>
            <a:pPr marL="285750" indent="-285750">
              <a:buClr>
                <a:srgbClr val="2DA7DF"/>
              </a:buClr>
              <a:buFont typeface="Wingdings" pitchFamily="2" charset="2"/>
              <a:buChar char="§"/>
            </a:pPr>
            <a:r>
              <a:rPr lang="en-US" sz="1200" dirty="0">
                <a:solidFill>
                  <a:srgbClr val="1B4584"/>
                </a:solidFill>
                <a:latin typeface="Montserrat" panose="02000505000000020004" pitchFamily="2" charset="77"/>
              </a:rPr>
              <a:t>Body Text</a:t>
            </a:r>
          </a:p>
          <a:p>
            <a:pPr marL="285750" indent="-285750">
              <a:buClr>
                <a:srgbClr val="2DA7DF"/>
              </a:buClr>
              <a:buFont typeface="Wingdings" pitchFamily="2" charset="2"/>
              <a:buChar char="§"/>
            </a:pPr>
            <a:endParaRPr lang="en-US" dirty="0">
              <a:solidFill>
                <a:srgbClr val="40134A"/>
              </a:solidFill>
              <a:latin typeface="Montserrat" panose="02000505000000020004" pitchFamily="2" charset="77"/>
            </a:endParaRPr>
          </a:p>
        </p:txBody>
      </p:sp>
      <p:cxnSp>
        <p:nvCxnSpPr>
          <p:cNvPr id="5" name="Google Shape;341;p48">
            <a:extLst>
              <a:ext uri="{FF2B5EF4-FFF2-40B4-BE49-F238E27FC236}">
                <a16:creationId xmlns:a16="http://schemas.microsoft.com/office/drawing/2014/main" id="{F388F13F-A140-7FAC-06E9-3C54D4C1CFF1}"/>
              </a:ext>
            </a:extLst>
          </p:cNvPr>
          <p:cNvCxnSpPr>
            <a:cxnSpLocks/>
          </p:cNvCxnSpPr>
          <p:nvPr/>
        </p:nvCxnSpPr>
        <p:spPr>
          <a:xfrm>
            <a:off x="364177" y="3163711"/>
            <a:ext cx="764519" cy="0"/>
          </a:xfrm>
          <a:prstGeom prst="straightConnector1">
            <a:avLst/>
          </a:prstGeom>
          <a:noFill/>
          <a:ln w="127000" cap="flat" cmpd="sng">
            <a:solidFill>
              <a:srgbClr val="2DA7DF"/>
            </a:solidFill>
            <a:prstDash val="solid"/>
            <a:round/>
            <a:headEnd type="none" w="sm" len="sm"/>
            <a:tailEnd type="none" w="sm" len="sm"/>
          </a:ln>
        </p:spPr>
      </p:cxnSp>
    </p:spTree>
    <p:extLst>
      <p:ext uri="{BB962C8B-B14F-4D97-AF65-F5344CB8AC3E}">
        <p14:creationId xmlns:p14="http://schemas.microsoft.com/office/powerpoint/2010/main" val="36858337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1">
            <a:extLst>
              <a:ext uri="{FF2B5EF4-FFF2-40B4-BE49-F238E27FC236}">
                <a16:creationId xmlns:a16="http://schemas.microsoft.com/office/drawing/2014/main" id="{F6BACA0C-718F-9126-58AD-A6031292F2BE}"/>
              </a:ext>
            </a:extLst>
          </p:cNvPr>
          <p:cNvSpPr>
            <a:spLocks noGrp="1"/>
          </p:cNvSpPr>
          <p:nvPr>
            <p:ph type="pic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1E50269-7C32-B289-2DD4-9772D149AE3B}"/>
              </a:ext>
            </a:extLst>
          </p:cNvPr>
          <p:cNvSpPr txBox="1"/>
          <p:nvPr/>
        </p:nvSpPr>
        <p:spPr>
          <a:xfrm>
            <a:off x="279132" y="2413231"/>
            <a:ext cx="521686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1B4584"/>
                </a:solidFill>
                <a:latin typeface="Montserrat" panose="02000505000000020004" pitchFamily="2" charset="77"/>
              </a:rPr>
              <a:t>HEADING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02B27DB2-E9E8-00C6-9AFB-AECB21A7A5AB}"/>
              </a:ext>
            </a:extLst>
          </p:cNvPr>
          <p:cNvSpPr/>
          <p:nvPr/>
        </p:nvSpPr>
        <p:spPr>
          <a:xfrm>
            <a:off x="279131" y="3485534"/>
            <a:ext cx="3397465" cy="240065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Clr>
                <a:srgbClr val="2DA7DF"/>
              </a:buClr>
              <a:buFont typeface="Wingdings" pitchFamily="2" charset="2"/>
              <a:buChar char="§"/>
            </a:pPr>
            <a:r>
              <a:rPr lang="en-US" sz="1200" dirty="0">
                <a:solidFill>
                  <a:srgbClr val="1B4584"/>
                </a:solidFill>
                <a:latin typeface="Montserrat" panose="02000505000000020004" pitchFamily="2" charset="77"/>
              </a:rPr>
              <a:t>Body Text</a:t>
            </a:r>
          </a:p>
          <a:p>
            <a:pPr marL="285750" indent="-285750">
              <a:buClr>
                <a:srgbClr val="2DA7DF"/>
              </a:buClr>
              <a:buFont typeface="Arial" panose="020B0604020202020204" pitchFamily="34" charset="0"/>
              <a:buChar char="•"/>
            </a:pPr>
            <a:endParaRPr lang="en-US" sz="1200" dirty="0">
              <a:solidFill>
                <a:srgbClr val="1B4584"/>
              </a:solidFill>
              <a:latin typeface="Montserrat" panose="02000505000000020004" pitchFamily="2" charset="77"/>
            </a:endParaRPr>
          </a:p>
          <a:p>
            <a:pPr marL="285750" indent="-285750">
              <a:buClr>
                <a:srgbClr val="2DA7DF"/>
              </a:buClr>
              <a:buFont typeface="Wingdings" pitchFamily="2" charset="2"/>
              <a:buChar char="§"/>
            </a:pPr>
            <a:r>
              <a:rPr lang="en-US" sz="1200" dirty="0">
                <a:solidFill>
                  <a:srgbClr val="1B4584"/>
                </a:solidFill>
                <a:latin typeface="Montserrat" panose="02000505000000020004" pitchFamily="2" charset="77"/>
              </a:rPr>
              <a:t>Body Text</a:t>
            </a:r>
          </a:p>
          <a:p>
            <a:pPr marL="285750" indent="-285750">
              <a:buClr>
                <a:srgbClr val="2DA7DF"/>
              </a:buClr>
              <a:buFont typeface="Arial" panose="020B0604020202020204" pitchFamily="34" charset="0"/>
              <a:buChar char="•"/>
            </a:pPr>
            <a:endParaRPr lang="en-US" sz="1200" i="1" dirty="0">
              <a:solidFill>
                <a:srgbClr val="1B4584"/>
              </a:solidFill>
              <a:latin typeface="Montserrat" panose="02000505000000020004" pitchFamily="2" charset="77"/>
            </a:endParaRPr>
          </a:p>
          <a:p>
            <a:pPr marL="285750" indent="-285750">
              <a:buClr>
                <a:srgbClr val="2DA7DF"/>
              </a:buClr>
              <a:buFont typeface="Wingdings" pitchFamily="2" charset="2"/>
              <a:buChar char="§"/>
            </a:pPr>
            <a:r>
              <a:rPr lang="en-US" sz="1200" dirty="0">
                <a:solidFill>
                  <a:srgbClr val="1B4584"/>
                </a:solidFill>
                <a:latin typeface="Montserrat" panose="02000505000000020004" pitchFamily="2" charset="77"/>
              </a:rPr>
              <a:t>Body Text</a:t>
            </a:r>
          </a:p>
          <a:p>
            <a:pPr marL="285750" indent="-285750">
              <a:buClr>
                <a:srgbClr val="2DA7DF"/>
              </a:buClr>
              <a:buFont typeface="Wingdings" pitchFamily="2" charset="2"/>
              <a:buChar char="§"/>
            </a:pPr>
            <a:endParaRPr lang="en-US" sz="1200" dirty="0">
              <a:solidFill>
                <a:srgbClr val="1B4584"/>
              </a:solidFill>
              <a:latin typeface="Montserrat" panose="02000505000000020004" pitchFamily="2" charset="77"/>
            </a:endParaRPr>
          </a:p>
          <a:p>
            <a:pPr marL="285750" indent="-285750">
              <a:buClr>
                <a:srgbClr val="2DA7DF"/>
              </a:buClr>
              <a:buFont typeface="Wingdings" pitchFamily="2" charset="2"/>
              <a:buChar char="§"/>
            </a:pPr>
            <a:r>
              <a:rPr lang="en-US" sz="1200" dirty="0">
                <a:solidFill>
                  <a:srgbClr val="1B4584"/>
                </a:solidFill>
                <a:latin typeface="Montserrat" panose="02000505000000020004" pitchFamily="2" charset="77"/>
              </a:rPr>
              <a:t>Body Text</a:t>
            </a:r>
          </a:p>
          <a:p>
            <a:pPr marL="285750" indent="-285750">
              <a:buClr>
                <a:srgbClr val="2DA7DF"/>
              </a:buClr>
              <a:buFont typeface="Arial" panose="020B0604020202020204" pitchFamily="34" charset="0"/>
              <a:buChar char="•"/>
            </a:pPr>
            <a:endParaRPr lang="en-US" sz="1200" dirty="0">
              <a:solidFill>
                <a:srgbClr val="1B4584"/>
              </a:solidFill>
              <a:latin typeface="Montserrat" panose="02000505000000020004" pitchFamily="2" charset="77"/>
            </a:endParaRPr>
          </a:p>
          <a:p>
            <a:pPr marL="285750" indent="-285750">
              <a:buClr>
                <a:srgbClr val="2DA7DF"/>
              </a:buClr>
              <a:buFont typeface="Wingdings" pitchFamily="2" charset="2"/>
              <a:buChar char="§"/>
            </a:pPr>
            <a:r>
              <a:rPr lang="en-US" sz="1200" dirty="0">
                <a:solidFill>
                  <a:srgbClr val="1B4584"/>
                </a:solidFill>
                <a:latin typeface="Montserrat" panose="02000505000000020004" pitchFamily="2" charset="77"/>
              </a:rPr>
              <a:t>Body Text</a:t>
            </a:r>
          </a:p>
          <a:p>
            <a:pPr marL="285750" indent="-285750">
              <a:buClr>
                <a:srgbClr val="2DA7DF"/>
              </a:buClr>
              <a:buFont typeface="Arial" panose="020B0604020202020204" pitchFamily="34" charset="0"/>
              <a:buChar char="•"/>
            </a:pPr>
            <a:endParaRPr lang="en-US" sz="1200" i="1" dirty="0">
              <a:solidFill>
                <a:srgbClr val="1B4584"/>
              </a:solidFill>
              <a:latin typeface="Montserrat" panose="02000505000000020004" pitchFamily="2" charset="77"/>
            </a:endParaRPr>
          </a:p>
          <a:p>
            <a:pPr marL="285750" indent="-285750">
              <a:buClr>
                <a:srgbClr val="2DA7DF"/>
              </a:buClr>
              <a:buFont typeface="Wingdings" pitchFamily="2" charset="2"/>
              <a:buChar char="§"/>
            </a:pPr>
            <a:r>
              <a:rPr lang="en-US" sz="1200" dirty="0">
                <a:solidFill>
                  <a:srgbClr val="1B4584"/>
                </a:solidFill>
                <a:latin typeface="Montserrat" panose="02000505000000020004" pitchFamily="2" charset="77"/>
              </a:rPr>
              <a:t>Body Text</a:t>
            </a:r>
          </a:p>
          <a:p>
            <a:pPr marL="285750" indent="-285750">
              <a:buClr>
                <a:srgbClr val="2DA7DF"/>
              </a:buClr>
              <a:buFont typeface="Wingdings" pitchFamily="2" charset="2"/>
              <a:buChar char="§"/>
            </a:pPr>
            <a:endParaRPr lang="en-US" dirty="0">
              <a:solidFill>
                <a:srgbClr val="40134A"/>
              </a:solidFill>
              <a:latin typeface="Montserrat" panose="02000505000000020004" pitchFamily="2" charset="77"/>
            </a:endParaRPr>
          </a:p>
        </p:txBody>
      </p:sp>
      <p:cxnSp>
        <p:nvCxnSpPr>
          <p:cNvPr id="5" name="Google Shape;341;p48">
            <a:extLst>
              <a:ext uri="{FF2B5EF4-FFF2-40B4-BE49-F238E27FC236}">
                <a16:creationId xmlns:a16="http://schemas.microsoft.com/office/drawing/2014/main" id="{452DF3B9-ED11-6C41-DDCE-17DAB81BE42A}"/>
              </a:ext>
            </a:extLst>
          </p:cNvPr>
          <p:cNvCxnSpPr>
            <a:cxnSpLocks/>
          </p:cNvCxnSpPr>
          <p:nvPr/>
        </p:nvCxnSpPr>
        <p:spPr>
          <a:xfrm>
            <a:off x="364177" y="3163711"/>
            <a:ext cx="764519" cy="0"/>
          </a:xfrm>
          <a:prstGeom prst="straightConnector1">
            <a:avLst/>
          </a:prstGeom>
          <a:noFill/>
          <a:ln w="127000" cap="flat" cmpd="sng">
            <a:solidFill>
              <a:srgbClr val="2DA7DF"/>
            </a:solidFill>
            <a:prstDash val="solid"/>
            <a:round/>
            <a:headEnd type="none" w="sm" len="sm"/>
            <a:tailEnd type="none" w="sm" len="sm"/>
          </a:ln>
        </p:spPr>
      </p:cxnSp>
    </p:spTree>
    <p:extLst>
      <p:ext uri="{BB962C8B-B14F-4D97-AF65-F5344CB8AC3E}">
        <p14:creationId xmlns:p14="http://schemas.microsoft.com/office/powerpoint/2010/main" val="184385094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77</TotalTime>
  <Words>53</Words>
  <Application>Microsoft Macintosh PowerPoint</Application>
  <PresentationFormat>Widescreen</PresentationFormat>
  <Paragraphs>36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Aptos</vt:lpstr>
      <vt:lpstr>Aptos Display</vt:lpstr>
      <vt:lpstr>Arial</vt:lpstr>
      <vt:lpstr>Montserrat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Sarah Bolton</dc:creator>
  <cp:lastModifiedBy>Taylor Kennedy</cp:lastModifiedBy>
  <cp:revision>18</cp:revision>
  <dcterms:created xsi:type="dcterms:W3CDTF">2025-08-19T20:19:50Z</dcterms:created>
  <dcterms:modified xsi:type="dcterms:W3CDTF">2025-12-12T22:24:55Z</dcterms:modified>
</cp:coreProperties>
</file>